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jeudi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17 </a:t>
            </a:r>
            <a:r>
              <a:rPr lang="fr-FR" sz="3800" dirty="0" smtClean="0">
                <a:latin typeface="Kristen ITC" pitchFamily="66" charset="0"/>
              </a:rPr>
              <a:t>avril </a:t>
            </a:r>
            <a:r>
              <a:rPr lang="fr-FR" sz="3800" dirty="0" smtClean="0">
                <a:latin typeface="Kristen ITC" pitchFamily="66" charset="0"/>
              </a:rPr>
              <a:t>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601" y="248147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school supplies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9600" y="339203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colors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9599" y="431830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1 - 999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2260" y="522886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what you need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889" y="615514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someone to lend you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</TotalTime>
  <Words>37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2014-04-17T10:39:29Z</dcterms:modified>
</cp:coreProperties>
</file>